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4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2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71676"/>
              </p:ext>
            </p:extLst>
          </p:nvPr>
        </p:nvGraphicFramePr>
        <p:xfrm>
          <a:off x="383177" y="1219200"/>
          <a:ext cx="11199223" cy="5574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2641">
                  <a:extLst>
                    <a:ext uri="{9D8B030D-6E8A-4147-A177-3AD203B41FA5}">
                      <a16:colId xmlns:a16="http://schemas.microsoft.com/office/drawing/2014/main" val="603148357"/>
                    </a:ext>
                  </a:extLst>
                </a:gridCol>
                <a:gridCol w="3693114">
                  <a:extLst>
                    <a:ext uri="{9D8B030D-6E8A-4147-A177-3AD203B41FA5}">
                      <a16:colId xmlns:a16="http://schemas.microsoft.com/office/drawing/2014/main" val="118546785"/>
                    </a:ext>
                  </a:extLst>
                </a:gridCol>
                <a:gridCol w="3753468">
                  <a:extLst>
                    <a:ext uri="{9D8B030D-6E8A-4147-A177-3AD203B41FA5}">
                      <a16:colId xmlns:a16="http://schemas.microsoft.com/office/drawing/2014/main" val="3071683106"/>
                    </a:ext>
                  </a:extLst>
                </a:gridCol>
              </a:tblGrid>
              <a:tr h="15110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Create a comic strip where two best friends go on an Polar adventure. These main characters can be human or your favourite Polar animal. I think I would do mine using penguins, I love penguins. </a:t>
                      </a:r>
                      <a:endParaRPr lang="en-GB" sz="105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Read with the adults at home. Try and pick a book you have never read and see if you can guess what is going to happen in the end. Tell your grown up. </a:t>
                      </a:r>
                      <a:endParaRPr lang="en-GB" sz="105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Find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out how far in miles it is from the South Pole to the North Pole.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Use Google maps and see how long it would take you to drive,  take the train and </a:t>
                      </a:r>
                      <a:r>
                        <a:rPr lang="en-GB" sz="1000" kern="1400" baseline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walk between the two. </a:t>
                      </a:r>
                      <a:endParaRPr lang="en-GB" sz="2000" dirty="0">
                        <a:solidFill>
                          <a:schemeClr val="tx1"/>
                        </a:solidFill>
                        <a:latin typeface="Linkpen 2b Print" panose="03050602060000000000" pitchFamily="66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235777603"/>
                  </a:ext>
                </a:extLst>
              </a:tr>
              <a:tr h="18623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Make a shoe box habitat for your favourite Polar animal. They could be from the South or North pole, up to you.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Use the internet, or the work you have done over the pervious two weeks, to make a list or table of different animals in the South and North Pole.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Animals only in the South Pole                               Animals only in the North Pole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Draw or paint a Polar scene. This could be an iceberg, a mountain or the sea. Do anything you like.  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4239515438"/>
                  </a:ext>
                </a:extLst>
              </a:tr>
              <a:tr h="18081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Write an acrostic poem about your favourite Polar animal for example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b="1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wimming like a dart under the ice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b="1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ating delicious fish to keep them warm 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b="1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crobats in the icy blue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b="1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ong flippers to help them glide through the slaty sea </a:t>
                      </a: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At home, put three small  toys into water and freeze it (make sure they are in three separate containers). When its properly frozen</a:t>
                      </a:r>
                      <a:r>
                        <a:rPr lang="en-GB" sz="1000" kern="140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, choose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three different ways to thaw your toys. Measure how long it take each one. For example: one is wrapped in a scarf, one is blasted with a hair dryer and the other is left at room temperature.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Write a three course menu for a Polar Bear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Starter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Main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  <a:ea typeface="Times New Roman" panose="02020603050405020304" pitchFamily="18" charset="0"/>
                        </a:rPr>
                        <a:t>Pudding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11917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3177" y="209491"/>
            <a:ext cx="1082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inkpen 2b Print" panose="03050602060000000000" pitchFamily="66" charset="0"/>
              </a:rPr>
              <a:t>Poles Apart </a:t>
            </a:r>
          </a:p>
          <a:p>
            <a:endParaRPr lang="en-GB" dirty="0">
              <a:latin typeface="Linkpen 2b Print" panose="03050602060000000000" pitchFamily="66" charset="0"/>
            </a:endParaRPr>
          </a:p>
          <a:p>
            <a:r>
              <a:rPr lang="en-GB" sz="1200" dirty="0">
                <a:latin typeface="Linkpen 2b Print" panose="03050602060000000000" pitchFamily="66" charset="0"/>
              </a:rPr>
              <a:t>Home learning </a:t>
            </a:r>
            <a:r>
              <a:rPr lang="en-GB" sz="1200" dirty="0" err="1">
                <a:latin typeface="Linkpen 2b Print" panose="03050602060000000000" pitchFamily="66" charset="0"/>
              </a:rPr>
              <a:t>wb</a:t>
            </a:r>
            <a:r>
              <a:rPr lang="en-GB" sz="1200" dirty="0">
                <a:latin typeface="Linkpen 2b Print" panose="03050602060000000000" pitchFamily="66" charset="0"/>
              </a:rPr>
              <a:t> 18-1-21</a:t>
            </a:r>
          </a:p>
        </p:txBody>
      </p:sp>
    </p:spTree>
    <p:extLst>
      <p:ext uri="{BB962C8B-B14F-4D97-AF65-F5344CB8AC3E}">
        <p14:creationId xmlns:p14="http://schemas.microsoft.com/office/powerpoint/2010/main" val="45974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340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Linkpen 2b Print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Price-Morgan</dc:creator>
  <cp:lastModifiedBy>Jread@ppp.perryfields.worcs.sch.uk</cp:lastModifiedBy>
  <cp:revision>9</cp:revision>
  <cp:lastPrinted>2021-01-05T13:30:07Z</cp:lastPrinted>
  <dcterms:created xsi:type="dcterms:W3CDTF">2021-01-05T13:29:12Z</dcterms:created>
  <dcterms:modified xsi:type="dcterms:W3CDTF">2021-01-11T07:50:12Z</dcterms:modified>
</cp:coreProperties>
</file>