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4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9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3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7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4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6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5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4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2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1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FA79-D01A-48BB-B2C7-98323428A3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9C8D-DFC0-490F-BEEB-924D4C50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31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547280"/>
              </p:ext>
            </p:extLst>
          </p:nvPr>
        </p:nvGraphicFramePr>
        <p:xfrm>
          <a:off x="383177" y="1219200"/>
          <a:ext cx="11199223" cy="51815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52641">
                  <a:extLst>
                    <a:ext uri="{9D8B030D-6E8A-4147-A177-3AD203B41FA5}">
                      <a16:colId xmlns:a16="http://schemas.microsoft.com/office/drawing/2014/main" val="603148357"/>
                    </a:ext>
                  </a:extLst>
                </a:gridCol>
                <a:gridCol w="3693114">
                  <a:extLst>
                    <a:ext uri="{9D8B030D-6E8A-4147-A177-3AD203B41FA5}">
                      <a16:colId xmlns:a16="http://schemas.microsoft.com/office/drawing/2014/main" val="118546785"/>
                    </a:ext>
                  </a:extLst>
                </a:gridCol>
                <a:gridCol w="3753468">
                  <a:extLst>
                    <a:ext uri="{9D8B030D-6E8A-4147-A177-3AD203B41FA5}">
                      <a16:colId xmlns:a16="http://schemas.microsoft.com/office/drawing/2014/main" val="3071683106"/>
                    </a:ext>
                  </a:extLst>
                </a:gridCol>
              </a:tblGrid>
              <a:tr h="15110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Design a front cover of</a:t>
                      </a: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a book which is set in the </a:t>
                      </a:r>
                      <a:r>
                        <a:rPr lang="en-GB" sz="1000" kern="1400" baseline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South Pole and </a:t>
                      </a: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you are the </a:t>
                      </a:r>
                      <a:r>
                        <a:rPr lang="en-GB" sz="1000" kern="1400" baseline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main character. </a:t>
                      </a:r>
                      <a:endParaRPr lang="en-GB" sz="105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Read a bed time story to the adults at home. Adults love bed time stories too!</a:t>
                      </a:r>
                      <a:endParaRPr lang="en-GB" sz="105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Find</a:t>
                      </a: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out how far in miles it is from your front door to the South Pole. 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latin typeface="Linkpen 2b Print" panose="03050602060000000000" pitchFamily="66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2235777603"/>
                  </a:ext>
                </a:extLst>
              </a:tr>
              <a:tr h="18623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Design a vehicle to combat the South Pole. Don’t forget that it will need to travel</a:t>
                      </a: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across snow, ice and mountains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Research Antarctica (South</a:t>
                      </a: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Pole)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and make a list of all the animals that live there. You could copy and paste them into a Word document or PowerPoint if you want. 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Draw your best Penguin. Look on YouTube and find tutorial if you are finding it hard.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4239515438"/>
                  </a:ext>
                </a:extLst>
              </a:tr>
              <a:tr h="180818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Write a set of instructions on how to build</a:t>
                      </a: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you snow exploration vehicle.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Create a fact file about your favourite</a:t>
                      </a: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Antarctic animal.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GB" sz="9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 </a:t>
                      </a:r>
                      <a:r>
                        <a:rPr lang="en-GB" sz="1000" kern="140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See if you can</a:t>
                      </a:r>
                      <a:r>
                        <a:rPr lang="en-GB" sz="1000" kern="1400" baseline="0" dirty="0">
                          <a:solidFill>
                            <a:schemeClr val="tx1"/>
                          </a:solidFill>
                          <a:effectLst/>
                          <a:latin typeface="Linkpen 2b Print" panose="03050602060000000000" pitchFamily="66" charset="0"/>
                        </a:rPr>
                        <a:t> design and make a cake inspired or decorated like the South Pole. </a:t>
                      </a:r>
                      <a:endParaRPr lang="en-GB" sz="1000" kern="1400" dirty="0">
                        <a:solidFill>
                          <a:schemeClr val="tx1"/>
                        </a:solidFill>
                        <a:effectLst/>
                        <a:latin typeface="Linkpen 2b Print" panose="03050602060000000000" pitchFamily="66" charset="0"/>
                        <a:ea typeface="Times New Roman" panose="02020603050405020304" pitchFamily="18" charset="0"/>
                      </a:endParaRPr>
                    </a:p>
                  </a:txBody>
                  <a:tcPr marL="33808" marR="33808" marT="33808" marB="33808"/>
                </a:tc>
                <a:extLst>
                  <a:ext uri="{0D108BD9-81ED-4DB2-BD59-A6C34878D82A}">
                    <a16:rowId xmlns:a16="http://schemas.microsoft.com/office/drawing/2014/main" val="211917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3177" y="209491"/>
            <a:ext cx="1082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Linkpen 2b Print" panose="03050602060000000000" pitchFamily="66" charset="0"/>
              </a:rPr>
              <a:t>Poles Apart </a:t>
            </a:r>
          </a:p>
          <a:p>
            <a:endParaRPr lang="en-GB" dirty="0">
              <a:latin typeface="Linkpen 2b Print" panose="03050602060000000000" pitchFamily="66" charset="0"/>
            </a:endParaRPr>
          </a:p>
          <a:p>
            <a:r>
              <a:rPr lang="en-GB" sz="1200" dirty="0">
                <a:latin typeface="Linkpen 2b Print" panose="03050602060000000000" pitchFamily="66" charset="0"/>
              </a:rPr>
              <a:t>Home learning </a:t>
            </a:r>
            <a:r>
              <a:rPr lang="en-GB" sz="1200" dirty="0" err="1">
                <a:latin typeface="Linkpen 2b Print" panose="03050602060000000000" pitchFamily="66" charset="0"/>
              </a:rPr>
              <a:t>wb</a:t>
            </a:r>
            <a:r>
              <a:rPr lang="en-GB" sz="1200" dirty="0">
                <a:latin typeface="Linkpen 2b Print" panose="03050602060000000000" pitchFamily="66" charset="0"/>
              </a:rPr>
              <a:t> 11-1-21</a:t>
            </a:r>
          </a:p>
        </p:txBody>
      </p:sp>
    </p:spTree>
    <p:extLst>
      <p:ext uri="{BB962C8B-B14F-4D97-AF65-F5344CB8AC3E}">
        <p14:creationId xmlns:p14="http://schemas.microsoft.com/office/powerpoint/2010/main" val="45974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186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Linkpen 2b Print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Price-Morgan</dc:creator>
  <cp:lastModifiedBy>Jread@ppp.perryfields.worcs.sch.uk</cp:lastModifiedBy>
  <cp:revision>5</cp:revision>
  <cp:lastPrinted>2021-01-05T13:30:07Z</cp:lastPrinted>
  <dcterms:created xsi:type="dcterms:W3CDTF">2021-01-05T13:29:12Z</dcterms:created>
  <dcterms:modified xsi:type="dcterms:W3CDTF">2021-01-11T07:49:36Z</dcterms:modified>
</cp:coreProperties>
</file>