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78" d="100"/>
          <a:sy n="178" d="100"/>
        </p:scale>
        <p:origin x="-24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4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9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4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6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5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4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2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1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FA79-D01A-48BB-B2C7-98323428A3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52347"/>
              </p:ext>
            </p:extLst>
          </p:nvPr>
        </p:nvGraphicFramePr>
        <p:xfrm>
          <a:off x="383177" y="1248889"/>
          <a:ext cx="11199223" cy="51815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52641">
                  <a:extLst>
                    <a:ext uri="{9D8B030D-6E8A-4147-A177-3AD203B41FA5}">
                      <a16:colId xmlns:a16="http://schemas.microsoft.com/office/drawing/2014/main" val="603148357"/>
                    </a:ext>
                  </a:extLst>
                </a:gridCol>
                <a:gridCol w="3693114">
                  <a:extLst>
                    <a:ext uri="{9D8B030D-6E8A-4147-A177-3AD203B41FA5}">
                      <a16:colId xmlns:a16="http://schemas.microsoft.com/office/drawing/2014/main" val="118546785"/>
                    </a:ext>
                  </a:extLst>
                </a:gridCol>
                <a:gridCol w="3753468">
                  <a:extLst>
                    <a:ext uri="{9D8B030D-6E8A-4147-A177-3AD203B41FA5}">
                      <a16:colId xmlns:a16="http://schemas.microsoft.com/office/drawing/2014/main" val="3071683106"/>
                    </a:ext>
                  </a:extLst>
                </a:gridCol>
              </a:tblGrid>
              <a:tr h="15110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GB" sz="105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Write a travel brochure about the North or South Pole. Remember you are trying to sell a holiday so make sure you make it sound amazing. You could included all the day trips, animal spotting or </a:t>
                      </a:r>
                      <a:r>
                        <a:rPr lang="en-GB" sz="1000" kern="140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ice hotels. </a:t>
                      </a:r>
                      <a:endParaRPr lang="en-GB" sz="105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Roll a dice to generate some numbers. You can then add them together. Roll the dice to give you the number of digits that will challenge you. For example: I roll 4, 4 and 6 which could be 4+4+6 or 64+4. I could do more: 3,4,5,6,1,2 could be 3+4+5+6+1+2 or 345+612. Get an adult to help you find your level, be flexible and challenge yourself. 😃</a:t>
                      </a:r>
                      <a:endParaRPr lang="en-GB" sz="1800" dirty="0">
                        <a:solidFill>
                          <a:schemeClr val="tx1"/>
                        </a:solidFill>
                        <a:latin typeface="Linkpen 2b Print" panose="03050602060000000000" pitchFamily="66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2235777603"/>
                  </a:ext>
                </a:extLst>
              </a:tr>
              <a:tr h="18623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Compare two habitats between two animals of your choice. This time pick an animal that lives in your garden (or close by) like a hedgehog or fox, and a polar animal. What’s the same what’s different?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GB" sz="18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Week long reading challenge.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Read at least three pages a day of a book you like to an adult at home.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Tick off the days when you’re done  </a:t>
                      </a:r>
                      <a:endParaRPr lang="en-GB" sz="9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4239515438"/>
                  </a:ext>
                </a:extLst>
              </a:tr>
              <a:tr h="18081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Try and get the dolphin from S (start) to F (finish) by writing instructions. You have to keep away from the prawns.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Example: Forward 1, right turn 1, forward 2 etc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Or: up 1, right 2, up two, left 2 etc</a:t>
                      </a:r>
                    </a:p>
                  </a:txBody>
                  <a:tcPr marL="33808" marR="33808" marT="33808" marB="33808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Draw, colour and label you best compass.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You must have North, South, East and West.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You could include SW, SE etc </a:t>
                      </a: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211917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3177" y="209491"/>
            <a:ext cx="1082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Linkpen 2b Print" panose="03050602060000000000" pitchFamily="66" charset="0"/>
              </a:rPr>
              <a:t>Poles Apart </a:t>
            </a:r>
          </a:p>
          <a:p>
            <a:endParaRPr lang="en-GB" dirty="0">
              <a:latin typeface="Linkpen 2b Print" panose="03050602060000000000" pitchFamily="66" charset="0"/>
            </a:endParaRPr>
          </a:p>
          <a:p>
            <a:r>
              <a:rPr lang="en-GB" sz="1200" dirty="0">
                <a:latin typeface="Linkpen 2b Print" panose="03050602060000000000" pitchFamily="66" charset="0"/>
              </a:rPr>
              <a:t>Home learning </a:t>
            </a:r>
            <a:r>
              <a:rPr lang="en-GB" sz="1200" dirty="0" err="1">
                <a:latin typeface="Linkpen 2b Print" panose="03050602060000000000" pitchFamily="66" charset="0"/>
              </a:rPr>
              <a:t>wb</a:t>
            </a:r>
            <a:r>
              <a:rPr lang="en-GB" sz="1200" dirty="0">
                <a:latin typeface="Linkpen 2b Print" panose="03050602060000000000" pitchFamily="66" charset="0"/>
              </a:rPr>
              <a:t> 1-2-21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E0E5D09B-73CC-6A4F-9714-97373087B239}"/>
              </a:ext>
            </a:extLst>
          </p:cNvPr>
          <p:cNvCxnSpPr/>
          <p:nvPr/>
        </p:nvCxnSpPr>
        <p:spPr>
          <a:xfrm>
            <a:off x="1265035" y="1368162"/>
            <a:ext cx="1698171" cy="1044848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DF55096-3027-0D47-ABA4-B908AC7AEF88}"/>
              </a:ext>
            </a:extLst>
          </p:cNvPr>
          <p:cNvCxnSpPr>
            <a:cxnSpLocks/>
          </p:cNvCxnSpPr>
          <p:nvPr/>
        </p:nvCxnSpPr>
        <p:spPr>
          <a:xfrm>
            <a:off x="1876926" y="1808174"/>
            <a:ext cx="1238680" cy="757236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7AC7312-F61B-A645-9C32-77BCEB911AA1}"/>
              </a:ext>
            </a:extLst>
          </p:cNvPr>
          <p:cNvCxnSpPr>
            <a:cxnSpLocks/>
          </p:cNvCxnSpPr>
          <p:nvPr/>
        </p:nvCxnSpPr>
        <p:spPr>
          <a:xfrm>
            <a:off x="1270763" y="1511968"/>
            <a:ext cx="1238680" cy="757236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CDDC733-8DF0-B748-A53A-87DE28EF193A}"/>
              </a:ext>
            </a:extLst>
          </p:cNvPr>
          <p:cNvCxnSpPr>
            <a:cxnSpLocks/>
          </p:cNvCxnSpPr>
          <p:nvPr/>
        </p:nvCxnSpPr>
        <p:spPr>
          <a:xfrm>
            <a:off x="964245" y="1513688"/>
            <a:ext cx="1238680" cy="757236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1E1A1BEA-4C59-FB41-994E-1C206199FA7F}"/>
              </a:ext>
            </a:extLst>
          </p:cNvPr>
          <p:cNvCxnSpPr>
            <a:cxnSpLocks/>
          </p:cNvCxnSpPr>
          <p:nvPr/>
        </p:nvCxnSpPr>
        <p:spPr>
          <a:xfrm>
            <a:off x="1877498" y="1519898"/>
            <a:ext cx="1238680" cy="757236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AD98AD0-C4D5-BD40-8906-B1BB82AA1C36}"/>
              </a:ext>
            </a:extLst>
          </p:cNvPr>
          <p:cNvCxnSpPr>
            <a:cxnSpLocks/>
          </p:cNvCxnSpPr>
          <p:nvPr/>
        </p:nvCxnSpPr>
        <p:spPr>
          <a:xfrm>
            <a:off x="2202925" y="1808174"/>
            <a:ext cx="1238680" cy="757236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B303D7-BBBB-8643-A753-8BEB671D2D42}"/>
              </a:ext>
            </a:extLst>
          </p:cNvPr>
          <p:cNvSpPr txBox="1"/>
          <p:nvPr/>
        </p:nvSpPr>
        <p:spPr>
          <a:xfrm>
            <a:off x="3041984" y="1312823"/>
            <a:ext cx="10822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400" dirty="0">
                <a:latin typeface="Linkpen 2b Print" panose="03050602060000000000" pitchFamily="66" charset="0"/>
                <a:ea typeface="Times New Roman" panose="02020603050405020304" pitchFamily="18" charset="0"/>
              </a:rPr>
              <a:t>How many rectangles can you spot?</a:t>
            </a:r>
          </a:p>
          <a:p>
            <a:endParaRPr lang="en-GB" sz="1000" kern="1400" dirty="0">
              <a:latin typeface="Linkpen 2b Print" panose="03050602060000000000" pitchFamily="66" charset="0"/>
              <a:ea typeface="Times New Roman" panose="02020603050405020304" pitchFamily="18" charset="0"/>
            </a:endParaRPr>
          </a:p>
          <a:p>
            <a:r>
              <a:rPr lang="en-GB" sz="1000" kern="1400" dirty="0">
                <a:latin typeface="Linkpen 2b Print" panose="03050602060000000000" pitchFamily="66" charset="0"/>
                <a:ea typeface="Times New Roman" panose="02020603050405020304" pitchFamily="18" charset="0"/>
              </a:rPr>
              <a:t>If you can’t print this out, you can draw your own.</a:t>
            </a:r>
          </a:p>
          <a:p>
            <a:endParaRPr lang="en-US" sz="5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FA1527-D53F-EE4A-A043-615646976101}"/>
              </a:ext>
            </a:extLst>
          </p:cNvPr>
          <p:cNvGrpSpPr/>
          <p:nvPr/>
        </p:nvGrpSpPr>
        <p:grpSpPr>
          <a:xfrm>
            <a:off x="4468302" y="2743198"/>
            <a:ext cx="3031269" cy="3657600"/>
            <a:chOff x="4551375" y="2743199"/>
            <a:chExt cx="3031269" cy="3657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9547B99-E649-FE40-AE77-551C8C3917D8}"/>
                </a:ext>
              </a:extLst>
            </p:cNvPr>
            <p:cNvGrpSpPr/>
            <p:nvPr/>
          </p:nvGrpSpPr>
          <p:grpSpPr>
            <a:xfrm>
              <a:off x="4551375" y="2743199"/>
              <a:ext cx="758562" cy="3657600"/>
              <a:chOff x="4551375" y="2743199"/>
              <a:chExt cx="758562" cy="36576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E51777A-247C-AB4B-9A69-275CB5B4B268}"/>
                  </a:ext>
                </a:extLst>
              </p:cNvPr>
              <p:cNvCxnSpPr/>
              <p:nvPr/>
            </p:nvCxnSpPr>
            <p:spPr>
              <a:xfrm>
                <a:off x="4551375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C8959DD-891F-4844-A128-26E59C051F9C}"/>
                  </a:ext>
                </a:extLst>
              </p:cNvPr>
              <p:cNvCxnSpPr/>
              <p:nvPr/>
            </p:nvCxnSpPr>
            <p:spPr>
              <a:xfrm>
                <a:off x="4937532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536104D-D68C-D548-B0D2-092995E28D23}"/>
                  </a:ext>
                </a:extLst>
              </p:cNvPr>
              <p:cNvCxnSpPr/>
              <p:nvPr/>
            </p:nvCxnSpPr>
            <p:spPr>
              <a:xfrm>
                <a:off x="5309937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964CA0-6452-4943-84A8-6FA8C821905B}"/>
                </a:ext>
              </a:extLst>
            </p:cNvPr>
            <p:cNvGrpSpPr/>
            <p:nvPr/>
          </p:nvGrpSpPr>
          <p:grpSpPr>
            <a:xfrm>
              <a:off x="5693115" y="2743199"/>
              <a:ext cx="758562" cy="3657600"/>
              <a:chOff x="4551375" y="2743199"/>
              <a:chExt cx="758562" cy="36576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C94C612-1DCC-7D47-BEC7-42D37259D952}"/>
                  </a:ext>
                </a:extLst>
              </p:cNvPr>
              <p:cNvCxnSpPr/>
              <p:nvPr/>
            </p:nvCxnSpPr>
            <p:spPr>
              <a:xfrm>
                <a:off x="4551375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B9C2F37-AD48-5C4D-B7AD-67E70F83EE42}"/>
                  </a:ext>
                </a:extLst>
              </p:cNvPr>
              <p:cNvCxnSpPr/>
              <p:nvPr/>
            </p:nvCxnSpPr>
            <p:spPr>
              <a:xfrm>
                <a:off x="4937532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F77096B-689C-5E49-BD7B-86B4D724F1E8}"/>
                  </a:ext>
                </a:extLst>
              </p:cNvPr>
              <p:cNvCxnSpPr/>
              <p:nvPr/>
            </p:nvCxnSpPr>
            <p:spPr>
              <a:xfrm>
                <a:off x="5309937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7E2ECB0-D694-FF49-B310-AE8DC80D1C3D}"/>
                </a:ext>
              </a:extLst>
            </p:cNvPr>
            <p:cNvGrpSpPr/>
            <p:nvPr/>
          </p:nvGrpSpPr>
          <p:grpSpPr>
            <a:xfrm>
              <a:off x="6824082" y="2743199"/>
              <a:ext cx="758562" cy="3657600"/>
              <a:chOff x="4551375" y="2743199"/>
              <a:chExt cx="758562" cy="365760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FA2DA17-7E2C-CD4E-A868-033B87BD8D98}"/>
                  </a:ext>
                </a:extLst>
              </p:cNvPr>
              <p:cNvCxnSpPr/>
              <p:nvPr/>
            </p:nvCxnSpPr>
            <p:spPr>
              <a:xfrm>
                <a:off x="4551375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6957FA3-CE25-184F-A897-686E3B7AAB91}"/>
                  </a:ext>
                </a:extLst>
              </p:cNvPr>
              <p:cNvCxnSpPr/>
              <p:nvPr/>
            </p:nvCxnSpPr>
            <p:spPr>
              <a:xfrm>
                <a:off x="4937532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5280FF1-E27A-B246-B41F-F5A58B14E67E}"/>
                  </a:ext>
                </a:extLst>
              </p:cNvPr>
              <p:cNvCxnSpPr/>
              <p:nvPr/>
            </p:nvCxnSpPr>
            <p:spPr>
              <a:xfrm>
                <a:off x="5309937" y="2743199"/>
                <a:ext cx="0" cy="3657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49B8C6-5D36-1045-A4A9-4F774C2AC1D1}"/>
              </a:ext>
            </a:extLst>
          </p:cNvPr>
          <p:cNvGrpSpPr/>
          <p:nvPr/>
        </p:nvGrpSpPr>
        <p:grpSpPr>
          <a:xfrm>
            <a:off x="4124253" y="5220559"/>
            <a:ext cx="3721943" cy="822731"/>
            <a:chOff x="4124253" y="5220559"/>
            <a:chExt cx="3721943" cy="82273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760410E-9102-D948-81D8-A927892E2FB7}"/>
                </a:ext>
              </a:extLst>
            </p:cNvPr>
            <p:cNvCxnSpPr/>
            <p:nvPr/>
          </p:nvCxnSpPr>
          <p:spPr>
            <a:xfrm>
              <a:off x="4124253" y="6043290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B9DB0D-C6FC-424D-8805-FA9F8139BD41}"/>
                </a:ext>
              </a:extLst>
            </p:cNvPr>
            <p:cNvCxnSpPr/>
            <p:nvPr/>
          </p:nvCxnSpPr>
          <p:spPr>
            <a:xfrm>
              <a:off x="4124253" y="5611299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75B668B-060A-F040-8B9A-8B8E52DB59BE}"/>
                </a:ext>
              </a:extLst>
            </p:cNvPr>
            <p:cNvCxnSpPr/>
            <p:nvPr/>
          </p:nvCxnSpPr>
          <p:spPr>
            <a:xfrm>
              <a:off x="4139610" y="5220559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2920E8-4AD7-8149-B1F7-AE82467CAF2D}"/>
              </a:ext>
            </a:extLst>
          </p:cNvPr>
          <p:cNvGrpSpPr/>
          <p:nvPr/>
        </p:nvGrpSpPr>
        <p:grpSpPr>
          <a:xfrm>
            <a:off x="4124253" y="3986463"/>
            <a:ext cx="3721943" cy="822731"/>
            <a:chOff x="4124253" y="5220559"/>
            <a:chExt cx="3721943" cy="82273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DE3B009-D26C-4647-8983-9FBFC31B4C8E}"/>
                </a:ext>
              </a:extLst>
            </p:cNvPr>
            <p:cNvCxnSpPr/>
            <p:nvPr/>
          </p:nvCxnSpPr>
          <p:spPr>
            <a:xfrm>
              <a:off x="4124253" y="6043290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242B577-3F4A-8247-A793-F5122FAF0533}"/>
                </a:ext>
              </a:extLst>
            </p:cNvPr>
            <p:cNvCxnSpPr/>
            <p:nvPr/>
          </p:nvCxnSpPr>
          <p:spPr>
            <a:xfrm>
              <a:off x="4124253" y="5611299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252D453-FF8A-7947-9485-F13A18B99E84}"/>
                </a:ext>
              </a:extLst>
            </p:cNvPr>
            <p:cNvCxnSpPr/>
            <p:nvPr/>
          </p:nvCxnSpPr>
          <p:spPr>
            <a:xfrm>
              <a:off x="4139610" y="5220559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618DE5-35F2-E045-816A-C7D333356C5F}"/>
              </a:ext>
            </a:extLst>
          </p:cNvPr>
          <p:cNvGrpSpPr/>
          <p:nvPr/>
        </p:nvGrpSpPr>
        <p:grpSpPr>
          <a:xfrm>
            <a:off x="4131931" y="2743199"/>
            <a:ext cx="3721943" cy="822731"/>
            <a:chOff x="4124253" y="5220559"/>
            <a:chExt cx="3721943" cy="82273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C64623D-430D-A249-BC8F-54665628BBE1}"/>
                </a:ext>
              </a:extLst>
            </p:cNvPr>
            <p:cNvCxnSpPr/>
            <p:nvPr/>
          </p:nvCxnSpPr>
          <p:spPr>
            <a:xfrm>
              <a:off x="4124253" y="6043290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9338912-100E-5A41-80EE-64948AE197C1}"/>
                </a:ext>
              </a:extLst>
            </p:cNvPr>
            <p:cNvCxnSpPr/>
            <p:nvPr/>
          </p:nvCxnSpPr>
          <p:spPr>
            <a:xfrm>
              <a:off x="4124253" y="5611299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ED3E4E9-3FC1-AF4D-AA96-211EDD766DB7}"/>
                </a:ext>
              </a:extLst>
            </p:cNvPr>
            <p:cNvCxnSpPr/>
            <p:nvPr/>
          </p:nvCxnSpPr>
          <p:spPr>
            <a:xfrm>
              <a:off x="4139610" y="5220559"/>
              <a:ext cx="37065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EC3A5C6-FD51-F84F-BEDD-10ECAAEB6892}"/>
              </a:ext>
            </a:extLst>
          </p:cNvPr>
          <p:cNvSpPr txBox="1"/>
          <p:nvPr/>
        </p:nvSpPr>
        <p:spPr>
          <a:xfrm>
            <a:off x="7499571" y="2743198"/>
            <a:ext cx="37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C371DD-FBE6-254F-BDA4-546530D6BE8D}"/>
              </a:ext>
            </a:extLst>
          </p:cNvPr>
          <p:cNvSpPr txBox="1"/>
          <p:nvPr/>
        </p:nvSpPr>
        <p:spPr>
          <a:xfrm>
            <a:off x="4072464" y="6075401"/>
            <a:ext cx="37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DAC008-F787-BB4F-AEEF-B22DDE00EA12}"/>
              </a:ext>
            </a:extLst>
          </p:cNvPr>
          <p:cNvSpPr txBox="1"/>
          <p:nvPr/>
        </p:nvSpPr>
        <p:spPr>
          <a:xfrm>
            <a:off x="4161732" y="5997468"/>
            <a:ext cx="13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🐬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8CC7AA-AE9C-C64C-94DC-B7FAD645A953}"/>
              </a:ext>
            </a:extLst>
          </p:cNvPr>
          <p:cNvSpPr txBox="1"/>
          <p:nvPr/>
        </p:nvSpPr>
        <p:spPr>
          <a:xfrm>
            <a:off x="5231907" y="3637758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D8ECAB-CF6F-684D-AA7A-B8175D8602E0}"/>
              </a:ext>
            </a:extLst>
          </p:cNvPr>
          <p:cNvSpPr txBox="1"/>
          <p:nvPr/>
        </p:nvSpPr>
        <p:spPr>
          <a:xfrm>
            <a:off x="7107574" y="3609869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B9643E-74F7-9843-80F0-4554A349C34F}"/>
              </a:ext>
            </a:extLst>
          </p:cNvPr>
          <p:cNvSpPr txBox="1"/>
          <p:nvPr/>
        </p:nvSpPr>
        <p:spPr>
          <a:xfrm>
            <a:off x="5214949" y="5641848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06648F-6D6C-D74D-8357-83D3B592C577}"/>
              </a:ext>
            </a:extLst>
          </p:cNvPr>
          <p:cNvSpPr txBox="1"/>
          <p:nvPr/>
        </p:nvSpPr>
        <p:spPr>
          <a:xfrm>
            <a:off x="7108721" y="4411191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1F6F39-8484-B04E-9C7B-4A365EBAB8DB}"/>
              </a:ext>
            </a:extLst>
          </p:cNvPr>
          <p:cNvSpPr txBox="1"/>
          <p:nvPr/>
        </p:nvSpPr>
        <p:spPr>
          <a:xfrm>
            <a:off x="4846093" y="3231275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9AC1239-0071-2B47-B6DB-0160F080A5D5}"/>
              </a:ext>
            </a:extLst>
          </p:cNvPr>
          <p:cNvSpPr txBox="1"/>
          <p:nvPr/>
        </p:nvSpPr>
        <p:spPr>
          <a:xfrm>
            <a:off x="5961248" y="2770337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B35130-A621-FD42-A450-027FE8FDF612}"/>
              </a:ext>
            </a:extLst>
          </p:cNvPr>
          <p:cNvSpPr txBox="1"/>
          <p:nvPr/>
        </p:nvSpPr>
        <p:spPr>
          <a:xfrm>
            <a:off x="5976717" y="4819117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8CFE30-12ED-8849-B68F-DA0A08FE4006}"/>
              </a:ext>
            </a:extLst>
          </p:cNvPr>
          <p:cNvSpPr txBox="1"/>
          <p:nvPr/>
        </p:nvSpPr>
        <p:spPr>
          <a:xfrm>
            <a:off x="6359094" y="5249024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239947-D670-604E-A4AD-00444FEE71D0}"/>
              </a:ext>
            </a:extLst>
          </p:cNvPr>
          <p:cNvSpPr txBox="1"/>
          <p:nvPr/>
        </p:nvSpPr>
        <p:spPr>
          <a:xfrm>
            <a:off x="4814814" y="4426293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49C85E-DF0B-1447-B8A0-C53EDFCF4B08}"/>
              </a:ext>
            </a:extLst>
          </p:cNvPr>
          <p:cNvSpPr txBox="1"/>
          <p:nvPr/>
        </p:nvSpPr>
        <p:spPr>
          <a:xfrm>
            <a:off x="4090167" y="5222647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6505AE-FEE7-F642-B3C4-6E6731C588BC}"/>
              </a:ext>
            </a:extLst>
          </p:cNvPr>
          <p:cNvSpPr txBox="1"/>
          <p:nvPr/>
        </p:nvSpPr>
        <p:spPr>
          <a:xfrm>
            <a:off x="6328647" y="4030398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9C28C6-4445-EF48-A1C2-87F68CD627C6}"/>
              </a:ext>
            </a:extLst>
          </p:cNvPr>
          <p:cNvSpPr txBox="1"/>
          <p:nvPr/>
        </p:nvSpPr>
        <p:spPr>
          <a:xfrm>
            <a:off x="7447858" y="6033000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F4A7B4-4444-C34B-A14A-2E02070092BE}"/>
              </a:ext>
            </a:extLst>
          </p:cNvPr>
          <p:cNvSpPr txBox="1"/>
          <p:nvPr/>
        </p:nvSpPr>
        <p:spPr>
          <a:xfrm>
            <a:off x="7101671" y="5626486"/>
            <a:ext cx="30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400" dirty="0">
                <a:latin typeface="Linkpen 2b Print" panose="03050602060000000000" pitchFamily="66" charset="0"/>
              </a:rPr>
              <a:t>🦑</a:t>
            </a:r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67AD0CA-2BF0-2C4E-870D-A7E105853C80}"/>
              </a:ext>
            </a:extLst>
          </p:cNvPr>
          <p:cNvCxnSpPr>
            <a:cxnSpLocks/>
          </p:cNvCxnSpPr>
          <p:nvPr/>
        </p:nvCxnSpPr>
        <p:spPr>
          <a:xfrm flipH="1" flipV="1">
            <a:off x="8559609" y="4168552"/>
            <a:ext cx="2331834" cy="3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3D048A-6D1E-BF4B-8CE4-DD05A6890F42}"/>
              </a:ext>
            </a:extLst>
          </p:cNvPr>
          <p:cNvCxnSpPr>
            <a:cxnSpLocks/>
          </p:cNvCxnSpPr>
          <p:nvPr/>
        </p:nvCxnSpPr>
        <p:spPr>
          <a:xfrm>
            <a:off x="10891443" y="3581869"/>
            <a:ext cx="0" cy="59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BE8A89-866F-C14B-965D-BEBD322AD2AA}"/>
              </a:ext>
            </a:extLst>
          </p:cNvPr>
          <p:cNvCxnSpPr>
            <a:cxnSpLocks/>
          </p:cNvCxnSpPr>
          <p:nvPr/>
        </p:nvCxnSpPr>
        <p:spPr>
          <a:xfrm>
            <a:off x="8573358" y="3566586"/>
            <a:ext cx="0" cy="59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B71EECB-DDF7-3C46-AE7C-12FFFF6BD92B}"/>
              </a:ext>
            </a:extLst>
          </p:cNvPr>
          <p:cNvCxnSpPr>
            <a:cxnSpLocks/>
          </p:cNvCxnSpPr>
          <p:nvPr/>
        </p:nvCxnSpPr>
        <p:spPr>
          <a:xfrm flipH="1" flipV="1">
            <a:off x="8559609" y="3576139"/>
            <a:ext cx="2331834" cy="19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810C83-06D0-5B4A-9C86-5759DCA17B44}"/>
              </a:ext>
            </a:extLst>
          </p:cNvPr>
          <p:cNvCxnSpPr>
            <a:cxnSpLocks/>
          </p:cNvCxnSpPr>
          <p:nvPr/>
        </p:nvCxnSpPr>
        <p:spPr>
          <a:xfrm>
            <a:off x="8905660" y="3576139"/>
            <a:ext cx="0" cy="59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E134B64-D00B-8442-A91A-4C3A536AE18E}"/>
              </a:ext>
            </a:extLst>
          </p:cNvPr>
          <p:cNvCxnSpPr>
            <a:cxnSpLocks/>
          </p:cNvCxnSpPr>
          <p:nvPr/>
        </p:nvCxnSpPr>
        <p:spPr>
          <a:xfrm>
            <a:off x="9210460" y="3576139"/>
            <a:ext cx="0" cy="59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9D6C89-F02B-2C47-9F14-AB76E6B5CEAB}"/>
              </a:ext>
            </a:extLst>
          </p:cNvPr>
          <p:cNvCxnSpPr>
            <a:cxnSpLocks/>
          </p:cNvCxnSpPr>
          <p:nvPr/>
        </p:nvCxnSpPr>
        <p:spPr>
          <a:xfrm>
            <a:off x="9534740" y="3579969"/>
            <a:ext cx="0" cy="59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3A15889-3A2E-274C-9463-5040F2271B06}"/>
              </a:ext>
            </a:extLst>
          </p:cNvPr>
          <p:cNvCxnSpPr>
            <a:cxnSpLocks/>
          </p:cNvCxnSpPr>
          <p:nvPr/>
        </p:nvCxnSpPr>
        <p:spPr>
          <a:xfrm>
            <a:off x="9845269" y="3574994"/>
            <a:ext cx="0" cy="59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F2578FB-966A-B647-9958-BA8DFD47F847}"/>
              </a:ext>
            </a:extLst>
          </p:cNvPr>
          <p:cNvCxnSpPr>
            <a:cxnSpLocks/>
          </p:cNvCxnSpPr>
          <p:nvPr/>
        </p:nvCxnSpPr>
        <p:spPr>
          <a:xfrm>
            <a:off x="10197050" y="3576139"/>
            <a:ext cx="0" cy="59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31E3ECB-FA37-484D-B9D8-696E5BA6D0FC}"/>
              </a:ext>
            </a:extLst>
          </p:cNvPr>
          <p:cNvCxnSpPr>
            <a:cxnSpLocks/>
          </p:cNvCxnSpPr>
          <p:nvPr/>
        </p:nvCxnSpPr>
        <p:spPr>
          <a:xfrm>
            <a:off x="10541956" y="3576139"/>
            <a:ext cx="0" cy="59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11C16A-8A28-B047-BA8E-B22FC429F877}"/>
              </a:ext>
            </a:extLst>
          </p:cNvPr>
          <p:cNvSpPr txBox="1"/>
          <p:nvPr/>
        </p:nvSpPr>
        <p:spPr>
          <a:xfrm>
            <a:off x="8563652" y="3680316"/>
            <a:ext cx="2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0BDD79-FA81-6849-9855-2AF4D549A149}"/>
              </a:ext>
            </a:extLst>
          </p:cNvPr>
          <p:cNvSpPr txBox="1"/>
          <p:nvPr/>
        </p:nvSpPr>
        <p:spPr>
          <a:xfrm>
            <a:off x="9187378" y="3706115"/>
            <a:ext cx="2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915C05F-4F1B-4044-A79A-C9453890CCB1}"/>
              </a:ext>
            </a:extLst>
          </p:cNvPr>
          <p:cNvSpPr txBox="1"/>
          <p:nvPr/>
        </p:nvSpPr>
        <p:spPr>
          <a:xfrm>
            <a:off x="9530012" y="3714523"/>
            <a:ext cx="2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228CF5-FFAC-CE4F-B75F-7220CEB4E137}"/>
              </a:ext>
            </a:extLst>
          </p:cNvPr>
          <p:cNvSpPr txBox="1"/>
          <p:nvPr/>
        </p:nvSpPr>
        <p:spPr>
          <a:xfrm>
            <a:off x="9837582" y="3697972"/>
            <a:ext cx="2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302698-D638-514F-98F9-C034D5EBECF6}"/>
              </a:ext>
            </a:extLst>
          </p:cNvPr>
          <p:cNvSpPr txBox="1"/>
          <p:nvPr/>
        </p:nvSpPr>
        <p:spPr>
          <a:xfrm>
            <a:off x="10174707" y="3688724"/>
            <a:ext cx="2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E723F84-36ED-1A4A-AB51-73E19C250682}"/>
              </a:ext>
            </a:extLst>
          </p:cNvPr>
          <p:cNvSpPr txBox="1"/>
          <p:nvPr/>
        </p:nvSpPr>
        <p:spPr>
          <a:xfrm>
            <a:off x="10507579" y="3684923"/>
            <a:ext cx="2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8815DF8-4457-A34E-94A6-6DF5D28AC72E}"/>
              </a:ext>
            </a:extLst>
          </p:cNvPr>
          <p:cNvSpPr txBox="1"/>
          <p:nvPr/>
        </p:nvSpPr>
        <p:spPr>
          <a:xfrm>
            <a:off x="8918448" y="3701388"/>
            <a:ext cx="2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5974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322</Words>
  <Application>Microsoft Macintosh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Linkpen 2b Print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Price-Morgan</dc:creator>
  <cp:lastModifiedBy>Adam Price-Morgan</cp:lastModifiedBy>
  <cp:revision>18</cp:revision>
  <cp:lastPrinted>2021-01-05T13:30:07Z</cp:lastPrinted>
  <dcterms:created xsi:type="dcterms:W3CDTF">2021-01-05T13:29:12Z</dcterms:created>
  <dcterms:modified xsi:type="dcterms:W3CDTF">2021-01-19T11:23:35Z</dcterms:modified>
</cp:coreProperties>
</file>